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6769" autoAdjust="0"/>
  </p:normalViewPr>
  <p:slideViewPr>
    <p:cSldViewPr snapToGrid="0">
      <p:cViewPr varScale="1">
        <p:scale>
          <a:sx n="31" d="100"/>
          <a:sy n="31" d="100"/>
        </p:scale>
        <p:origin x="2188" y="3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a:t>
            </a:r>
            <a:r>
              <a:rPr lang="en-US" sz="1400">
                <a:solidFill>
                  <a:srgbClr val="2D2E2D"/>
                </a:solidFill>
                <a:latin typeface="+mn-lt"/>
              </a:rPr>
              <a:t>listed in </a:t>
            </a:r>
            <a:r>
              <a:rPr lang="en-US" sz="1400" dirty="0">
                <a:solidFill>
                  <a:srgbClr val="2D2E2D"/>
                </a:solidFill>
                <a:latin typeface="+mn-lt"/>
              </a:rPr>
              <a:t>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14341</TotalTime>
  <Words>3470</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굴림체</vt:lpstr>
      <vt:lpstr>Calibri Light</vt:lpstr>
      <vt:lpstr>Symbol</vt:lpstr>
      <vt:lpstr>Arial</vt:lpstr>
      <vt:lpstr>Noto Sans</vt:lpstr>
      <vt:lpstr>맑은 고딕</vt:lpstr>
      <vt:lpstr>Calibri</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477</cp:revision>
  <dcterms:created xsi:type="dcterms:W3CDTF">2010-02-01T08:03:16Z</dcterms:created>
  <dcterms:modified xsi:type="dcterms:W3CDTF">2021-04-14T00:57:25Z</dcterms:modified>
  <cp:category>www.slidemembers.com</cp:category>
</cp:coreProperties>
</file>